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  <a:srgbClr val="FF0066"/>
    <a:srgbClr val="FF6699"/>
    <a:srgbClr val="FF3399"/>
    <a:srgbClr val="FF9999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038"/>
    <p:restoredTop sz="95890"/>
  </p:normalViewPr>
  <p:slideViewPr>
    <p:cSldViewPr>
      <p:cViewPr varScale="1">
        <p:scale>
          <a:sx n="75" d="100"/>
          <a:sy n="75" d="100"/>
        </p:scale>
        <p:origin x="3720" y="18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742950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300855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140968" y="8049344"/>
            <a:ext cx="3240360" cy="1008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70233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Contact Selina Jobson</a:t>
            </a:r>
          </a:p>
          <a:p>
            <a:r>
              <a:rPr lang="en-GB" dirty="0"/>
              <a:t>Clerk to Wingfield Parish Council</a:t>
            </a:r>
          </a:p>
          <a:p>
            <a:r>
              <a:rPr lang="en-GB" dirty="0" err="1"/>
              <a:t>clerk</a:t>
            </a:r>
            <a:r>
              <a:rPr lang="en-GB" err="1"/>
              <a:t>@</a:t>
            </a:r>
            <a:r>
              <a:rPr lang="en-GB"/>
              <a:t>wingfieldparishcouncil.gov.uk</a:t>
            </a:r>
            <a:endParaRPr lang="en-GB" dirty="0"/>
          </a:p>
          <a:p>
            <a:r>
              <a:rPr lang="en-GB" dirty="0"/>
              <a:t>01255 865529 / 07841 024739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98AFF01-10A6-88A7-8740-CFF1F0459AC1}"/>
              </a:ext>
            </a:extLst>
          </p:cNvPr>
          <p:cNvSpPr/>
          <p:nvPr/>
        </p:nvSpPr>
        <p:spPr>
          <a:xfrm>
            <a:off x="692696" y="992560"/>
            <a:ext cx="432048" cy="36004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aseline="-25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AD1E6C-D856-0D79-BA28-373D351903BC}"/>
              </a:ext>
            </a:extLst>
          </p:cNvPr>
          <p:cNvSpPr txBox="1"/>
          <p:nvPr/>
        </p:nvSpPr>
        <p:spPr>
          <a:xfrm>
            <a:off x="360000" y="612000"/>
            <a:ext cx="4509160" cy="1138773"/>
          </a:xfrm>
          <a:prstGeom prst="rect">
            <a:avLst/>
          </a:prstGeom>
          <a:solidFill>
            <a:srgbClr val="CC0066"/>
          </a:solidFill>
        </p:spPr>
        <p:txBody>
          <a:bodyPr wrap="square" rtlCol="0">
            <a:spAutoFit/>
          </a:bodyPr>
          <a:lstStyle/>
          <a:p>
            <a:pPr algn="ctr"/>
            <a:endParaRPr 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spc="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PARISH COUNCIL VACANCY  </a:t>
            </a:r>
          </a:p>
          <a:p>
            <a:pPr algn="ctr"/>
            <a:endParaRPr lang="en-GB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625372"/>
      </p:ext>
    </p:extLst>
  </p:cSld>
  <p:clrMapOvr>
    <a:masterClrMapping/>
  </p:clrMapOvr>
</p:sld>
</file>

<file path=ppt/theme/theme1.xml><?xml version="1.0" encoding="utf-8"?>
<a:theme xmlns:a="http://schemas.openxmlformats.org/drawingml/2006/main" name="Elec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lection" id="{888E8F44-F4D3-4E62-82A6-F57631C64B14}" vid="{DD0603C1-B49F-48AC-B973-A01B8A747DC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Election</Template>
  <TotalTime>0</TotalTime>
  <Words>24</Words>
  <Application>Microsoft Macintosh PowerPoint</Application>
  <PresentationFormat>A4 Paper (210x297 mm)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Election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Ellie Ewing</dc:creator>
  <cp:lastModifiedBy>Selina Jobson</cp:lastModifiedBy>
  <cp:revision>7</cp:revision>
  <dcterms:created xsi:type="dcterms:W3CDTF">2018-02-07T14:06:02Z</dcterms:created>
  <dcterms:modified xsi:type="dcterms:W3CDTF">2023-03-30T10:32:18Z</dcterms:modified>
</cp:coreProperties>
</file>